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878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132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26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15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7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93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9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605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6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7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161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5F056-F309-430C-8C52-D85CB764A0F6}" type="datetimeFigureOut">
              <a:rPr lang="nl-NL" smtClean="0"/>
              <a:t>20-2-2015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1379-3111-449B-926F-AC4563A1CF7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16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NVDA Test Slide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This line </a:t>
            </a:r>
            <a:r>
              <a:rPr lang="nl-NL" dirty="0" err="1" smtClean="0"/>
              <a:t>isn’t</a:t>
            </a:r>
            <a:r>
              <a:rPr lang="nl-NL" dirty="0" smtClean="0"/>
              <a:t> part of a list</a:t>
            </a:r>
          </a:p>
          <a:p>
            <a:pPr>
              <a:buFontTx/>
              <a:buChar char="-"/>
            </a:pPr>
            <a:r>
              <a:rPr lang="nl-NL" dirty="0" smtClean="0"/>
              <a:t>This line has a bullet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This line has a number</a:t>
            </a:r>
          </a:p>
          <a:p>
            <a:pPr marL="0" indent="0">
              <a:buNone/>
            </a:pPr>
            <a:r>
              <a:rPr lang="nl-NL" dirty="0" smtClean="0"/>
              <a:t>This line </a:t>
            </a:r>
            <a:r>
              <a:rPr lang="nl-NL" dirty="0" err="1" smtClean="0"/>
              <a:t>isn’t</a:t>
            </a:r>
            <a:r>
              <a:rPr lang="nl-NL" dirty="0" smtClean="0"/>
              <a:t> part of a list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234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NVDA Test Slide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NVDA Test Slide</dc:title>
  <dc:creator>Leonard de Ruijter</dc:creator>
  <cp:lastModifiedBy>Leonard de Ruijter</cp:lastModifiedBy>
  <cp:revision>1</cp:revision>
  <dcterms:created xsi:type="dcterms:W3CDTF">2015-02-20T10:54:05Z</dcterms:created>
  <dcterms:modified xsi:type="dcterms:W3CDTF">2015-02-20T10:56:07Z</dcterms:modified>
</cp:coreProperties>
</file>