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8D30-9F42-4864-BBB6-508AD69A68B3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C61D-B8D9-4C77-9906-13DACC7FB0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352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8D30-9F42-4864-BBB6-508AD69A68B3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C61D-B8D9-4C77-9906-13DACC7FB0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560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8D30-9F42-4864-BBB6-508AD69A68B3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C61D-B8D9-4C77-9906-13DACC7FB0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627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8D30-9F42-4864-BBB6-508AD69A68B3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C61D-B8D9-4C77-9906-13DACC7FB0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032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8D30-9F42-4864-BBB6-508AD69A68B3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C61D-B8D9-4C77-9906-13DACC7FB0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82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8D30-9F42-4864-BBB6-508AD69A68B3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C61D-B8D9-4C77-9906-13DACC7FB0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509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8D30-9F42-4864-BBB6-508AD69A68B3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C61D-B8D9-4C77-9906-13DACC7FB0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088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8D30-9F42-4864-BBB6-508AD69A68B3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C61D-B8D9-4C77-9906-13DACC7FB0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680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8D30-9F42-4864-BBB6-508AD69A68B3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C61D-B8D9-4C77-9906-13DACC7FB0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463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8D30-9F42-4864-BBB6-508AD69A68B3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C61D-B8D9-4C77-9906-13DACC7FB0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657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8D30-9F42-4864-BBB6-508AD69A68B3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C61D-B8D9-4C77-9906-13DACC7FB0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675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78D30-9F42-4864-BBB6-508AD69A68B3}" type="datetimeFigureOut">
              <a:rPr lang="en-AU" smtClean="0"/>
              <a:t>10/04/2013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3C61D-B8D9-4C77-9906-13DACC7FB0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059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First slide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38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Second slide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Nothing very exciting here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94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Third slide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Equally, nothing much here either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More nonsense here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337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First slide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Second slide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Third slide&amp;quot;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First slide </vt:lpstr>
      <vt:lpstr>Second slide</vt:lpstr>
      <vt:lpstr>Third slide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slide </dc:title>
  <dc:creator>Andrew Downie</dc:creator>
  <cp:lastModifiedBy>Andrew Downie</cp:lastModifiedBy>
  <cp:revision>1</cp:revision>
  <dcterms:created xsi:type="dcterms:W3CDTF">2013-04-10T01:10:06Z</dcterms:created>
  <dcterms:modified xsi:type="dcterms:W3CDTF">2013-04-10T01:15:13Z</dcterms:modified>
</cp:coreProperties>
</file>