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1" r:id="rId4"/>
    <p:sldId id="263" r:id="rId5"/>
    <p:sldId id="269" r:id="rId6"/>
    <p:sldId id="264" r:id="rId7"/>
    <p:sldId id="265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/>
    <p:restoredTop sz="86410"/>
  </p:normalViewPr>
  <p:slideViewPr>
    <p:cSldViewPr>
      <p:cViewPr varScale="1">
        <p:scale>
          <a:sx n="86" d="100"/>
          <a:sy n="86" d="100"/>
        </p:scale>
        <p:origin x="-1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09C43-27AD-4FB1-844B-C4AD7E6E5E4B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A3BF2-7C61-4A33-9A2A-BEB83F31D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9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3BF2-7C61-4A33-9A2A-BEB83F31D2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8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3BF2-7C61-4A33-9A2A-BEB83F31D2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24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3BF2-7C61-4A33-9A2A-BEB83F31D2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26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3BF2-7C61-4A33-9A2A-BEB83F31D2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34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3BF2-7C61-4A33-9A2A-BEB83F31D2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2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3BF2-7C61-4A33-9A2A-BEB83F31D2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30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3BF2-7C61-4A33-9A2A-BEB83F31D2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67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3BF2-7C61-4A33-9A2A-BEB83F31D2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58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A3BF2-7C61-4A33-9A2A-BEB83F31D2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6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9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5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2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5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6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9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9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FF10-FD4F-403E-A187-BF73500E0CCB}" type="datetimeFigureOut">
              <a:rPr lang="en-US" smtClean="0"/>
              <a:t>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0DD2-0FCD-4941-A728-5013C31B90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4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Mayson</a:t>
            </a:r>
            <a:r>
              <a:rPr lang="en-US" dirty="0" smtClean="0"/>
              <a:t> </a:t>
            </a:r>
            <a:r>
              <a:rPr lang="en-US" dirty="0" err="1" smtClean="0"/>
              <a:t>Cabo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Assistive Technology and </a:t>
            </a:r>
            <a:br>
              <a:rPr lang="en-US" dirty="0" smtClean="0"/>
            </a:br>
            <a:r>
              <a:rPr lang="en-US" dirty="0" smtClean="0"/>
              <a:t>How it Has </a:t>
            </a:r>
            <a:r>
              <a:rPr lang="en-US" dirty="0"/>
              <a:t>A</a:t>
            </a:r>
            <a:r>
              <a:rPr lang="en-US" dirty="0" smtClean="0"/>
              <a:t>dvanced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advances but challenges still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Research paper</a:t>
            </a:r>
          </a:p>
          <a:p>
            <a:r>
              <a:rPr lang="en-US" dirty="0" smtClean="0"/>
              <a:t>Challenges I faced while writing and completing this </a:t>
            </a:r>
            <a:r>
              <a:rPr lang="en-US" smtClean="0"/>
              <a:t>senior project paper.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7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Retinopathy of prematurity, challenges and outcomes?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History of Braille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rief summa</a:t>
            </a:r>
            <a:r>
              <a:rPr lang="en-US" dirty="0"/>
              <a:t>ry </a:t>
            </a:r>
            <a:r>
              <a:rPr lang="en-US" dirty="0" smtClean="0"/>
              <a:t>of Louis Braille</a:t>
            </a:r>
          </a:p>
          <a:p>
            <a:r>
              <a:rPr lang="en-US" dirty="0" smtClean="0"/>
              <a:t>Creator of Braille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 with Braille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 started learning braille, and the challenges I faced.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Braille writer and how it has impacted my life in writing braille. </a:t>
            </a:r>
            <a:endParaRPr lang="en-US" dirty="0"/>
          </a:p>
        </p:txBody>
      </p:sp>
      <p:pic>
        <p:nvPicPr>
          <p:cNvPr id="1026" name="Picture 2" descr="C:\Users\maysonmayson cabo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399"/>
            <a:ext cx="4442758" cy="27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2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note mpower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first piece of technology I started with in the </a:t>
            </a:r>
            <a:r>
              <a:rPr lang="en-US" dirty="0" err="1" smtClean="0"/>
              <a:t>fith</a:t>
            </a:r>
            <a:r>
              <a:rPr lang="en-US" dirty="0" smtClean="0"/>
              <a:t> grade</a:t>
            </a:r>
            <a:r>
              <a:rPr lang="en-US" dirty="0"/>
              <a:t> </a:t>
            </a:r>
            <a:r>
              <a:rPr lang="en-US" dirty="0" smtClean="0"/>
              <a:t>was the braille note mpower.</a:t>
            </a:r>
            <a:endParaRPr lang="en-US" dirty="0"/>
          </a:p>
        </p:txBody>
      </p:sp>
      <p:pic>
        <p:nvPicPr>
          <p:cNvPr id="1026" name="Picture 2" descr="C:\Users\maysonmayson cabo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73883"/>
            <a:ext cx="4800600" cy="249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ysonmayson cabo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52800"/>
            <a:ext cx="4114800" cy="316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Experience with Slate &amp; Stylus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 I faced with the slate &amp; stylus.</a:t>
            </a:r>
            <a:endParaRPr lang="en-US" dirty="0"/>
          </a:p>
          <a:p>
            <a:r>
              <a:rPr lang="en-US" dirty="0" smtClean="0"/>
              <a:t>It was much harder to write braille with the slate and stylus. Positives and negatives.</a:t>
            </a:r>
          </a:p>
        </p:txBody>
      </p:sp>
    </p:spTree>
    <p:extLst>
      <p:ext uri="{BB962C8B-B14F-4D97-AF65-F5344CB8AC3E}">
        <p14:creationId xmlns:p14="http://schemas.microsoft.com/office/powerpoint/2010/main" val="8611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EX-BT-18-we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81200"/>
            <a:ext cx="4853948" cy="48539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Braille Note Apex, </a:t>
            </a:r>
            <a:br>
              <a:rPr lang="en-US" dirty="0" smtClean="0"/>
            </a:br>
            <a:r>
              <a:rPr lang="en-US" dirty="0" smtClean="0"/>
              <a:t>a Big </a:t>
            </a:r>
            <a:r>
              <a:rPr lang="en-US" dirty="0"/>
              <a:t>L</a:t>
            </a:r>
            <a:r>
              <a:rPr lang="en-US" dirty="0" smtClean="0"/>
              <a:t>eap in Technology!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raille </a:t>
            </a:r>
            <a:r>
              <a:rPr lang="en-US" dirty="0"/>
              <a:t>N</a:t>
            </a:r>
            <a:r>
              <a:rPr lang="en-US" dirty="0" smtClean="0"/>
              <a:t>ote Apex, has really opened the doors of 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</a:t>
            </a:r>
            <a:r>
              <a:rPr lang="en-US" dirty="0" smtClean="0"/>
              <a:t>aptop, </a:t>
            </a:r>
            <a:br>
              <a:rPr lang="en-US" dirty="0" smtClean="0"/>
            </a:br>
            <a:r>
              <a:rPr lang="en-US" dirty="0" smtClean="0"/>
              <a:t>the Biggest </a:t>
            </a:r>
            <a:r>
              <a:rPr lang="en-US" dirty="0"/>
              <a:t>L</a:t>
            </a:r>
            <a:r>
              <a:rPr lang="en-US" dirty="0" smtClean="0"/>
              <a:t>eap in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Laptops improve </a:t>
            </a:r>
            <a:r>
              <a:rPr lang="en-US" smtClean="0"/>
              <a:t>capabilities and possibilities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19400"/>
            <a:ext cx="4419405" cy="349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159</Words>
  <Application>Microsoft Office PowerPoint</Application>
  <PresentationFormat>On-screen Show (4:3)</PresentationFormat>
  <Paragraphs>32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Mayson Cabo  Assistive Technology and  How it Has Advanced </vt:lpstr>
      <vt:lpstr>Diagnosis</vt:lpstr>
      <vt:lpstr>History of Braille</vt:lpstr>
      <vt:lpstr>My Experience with Braille</vt:lpstr>
      <vt:lpstr>Braille Writer</vt:lpstr>
      <vt:lpstr>Braille note mpower</vt:lpstr>
      <vt:lpstr>Experience with Slate &amp; Stylus</vt:lpstr>
      <vt:lpstr>Braille Note Apex,  a Big Leap in Technology!</vt:lpstr>
      <vt:lpstr>Laptop,  the Biggest Leap in Technology</vt:lpstr>
      <vt:lpstr>Technology advances but challenges still present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project presentation outline</dc:title>
  <dc:creator>mayson</dc:creator>
  <cp:lastModifiedBy>mayson</cp:lastModifiedBy>
  <cp:revision>21</cp:revision>
  <dcterms:created xsi:type="dcterms:W3CDTF">2013-02-07T18:56:59Z</dcterms:created>
  <dcterms:modified xsi:type="dcterms:W3CDTF">2013-02-16T20:51:15Z</dcterms:modified>
</cp:coreProperties>
</file>