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3B13-820A-41D0-883A-264622309D42}" type="datetimeFigureOut">
              <a:rPr lang="de-DE" smtClean="0"/>
              <a:t>25.01.2013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BD58-D583-4692-A5EA-A5B0855304C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Center title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Sub title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so 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Things </a:t>
            </a:r>
            <a:r>
              <a:rPr lang="de-DE" dirty="0" err="1" smtClean="0"/>
              <a:t>towrite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endParaRPr lang="de-DE" dirty="0" smtClean="0"/>
          </a:p>
          <a:p>
            <a:r>
              <a:rPr lang="de-DE" dirty="0" smtClean="0"/>
              <a:t>A</a:t>
            </a:r>
          </a:p>
          <a:p>
            <a:r>
              <a:rPr lang="de-DE" dirty="0" smtClean="0"/>
              <a:t>B</a:t>
            </a:r>
          </a:p>
          <a:p>
            <a:r>
              <a:rPr lang="de-DE" dirty="0" smtClean="0"/>
              <a:t>C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bullets</a:t>
            </a:r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bullets</a:t>
            </a:r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bullets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issue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On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type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beep</a:t>
            </a:r>
            <a:r>
              <a:rPr lang="de-DE" dirty="0" smtClean="0"/>
              <a:t> </a:t>
            </a:r>
            <a:r>
              <a:rPr lang="de-DE" dirty="0" err="1" smtClean="0"/>
              <a:t>appers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And</a:t>
            </a:r>
            <a:r>
              <a:rPr lang="de-DE" dirty="0" smtClean="0"/>
              <a:t> so on </a:t>
            </a:r>
            <a:r>
              <a:rPr lang="de-DE" dirty="0" err="1" smtClean="0"/>
              <a:t>and</a:t>
            </a:r>
            <a:r>
              <a:rPr lang="de-DE" dirty="0" smtClean="0"/>
              <a:t> so </a:t>
            </a:r>
            <a:r>
              <a:rPr lang="de-DE" dirty="0" err="1" smtClean="0"/>
              <a:t>forth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Center title </vt:lpstr>
      <vt:lpstr>One more and so  </vt:lpstr>
      <vt:lpstr>Another one</vt:lpstr>
      <vt:lpstr>Another one</vt:lpstr>
      <vt:lpstr>And so on and so forth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title </dc:title>
  <dc:creator>AnotherUser</dc:creator>
  <cp:lastModifiedBy>AnotherUser</cp:lastModifiedBy>
  <cp:revision>1</cp:revision>
  <dcterms:created xsi:type="dcterms:W3CDTF">2013-01-25T13:40:55Z</dcterms:created>
  <dcterms:modified xsi:type="dcterms:W3CDTF">2013-01-25T13:43:20Z</dcterms:modified>
</cp:coreProperties>
</file>