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5779-8A8D-4943-A599-F542FDFE0E74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9B57B-FED7-4EDB-AADB-1AF4650FE11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center</a:t>
            </a:r>
            <a:r>
              <a:rPr lang="de-DE" dirty="0" smtClean="0"/>
              <a:t> title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subtitle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slide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- a </a:t>
            </a:r>
          </a:p>
          <a:p>
            <a:r>
              <a:rPr lang="de-DE" dirty="0" smtClean="0"/>
              <a:t>-b </a:t>
            </a:r>
          </a:p>
          <a:p>
            <a:r>
              <a:rPr lang="de-DE" dirty="0" smtClean="0"/>
              <a:t>-c d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lastone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-----</a:t>
            </a:r>
            <a:r>
              <a:rPr lang="de-DE" dirty="0" err="1" smtClean="0"/>
              <a:t>iiiii</a:t>
            </a:r>
            <a:endParaRPr lang="de-DE" dirty="0" smtClean="0"/>
          </a:p>
          <a:p>
            <a:r>
              <a:rPr lang="de-DE" dirty="0" smtClean="0"/>
              <a:t>---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Just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More….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More… II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This is a center title </vt:lpstr>
      <vt:lpstr>Next slide </vt:lpstr>
      <vt:lpstr>The lastone</vt:lpstr>
      <vt:lpstr>Just one more too make it sure</vt:lpstr>
      <vt:lpstr>More….</vt:lpstr>
      <vt:lpstr>More… II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center title </dc:title>
  <dc:creator>AnotherUser</dc:creator>
  <cp:lastModifiedBy>AnotherUser</cp:lastModifiedBy>
  <cp:revision>1</cp:revision>
  <dcterms:created xsi:type="dcterms:W3CDTF">2013-01-25T13:36:01Z</dcterms:created>
  <dcterms:modified xsi:type="dcterms:W3CDTF">2013-01-25T13:40:05Z</dcterms:modified>
</cp:coreProperties>
</file>